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9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7532A-A6CC-4354-B6AD-A00A4524034F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A3B3D-4D69-4B12-A86B-7774FCEF95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143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29CD-2C03-7446-B8BD-E1F44999D3FB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6511-9AB0-C849-BEE0-C048BB71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33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29CD-2C03-7446-B8BD-E1F44999D3FB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6511-9AB0-C849-BEE0-C048BB71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35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29CD-2C03-7446-B8BD-E1F44999D3FB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6511-9AB0-C849-BEE0-C048BB71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96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29CD-2C03-7446-B8BD-E1F44999D3FB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6511-9AB0-C849-BEE0-C048BB71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4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29CD-2C03-7446-B8BD-E1F44999D3FB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6511-9AB0-C849-BEE0-C048BB71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58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29CD-2C03-7446-B8BD-E1F44999D3FB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6511-9AB0-C849-BEE0-C048BB71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80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29CD-2C03-7446-B8BD-E1F44999D3FB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6511-9AB0-C849-BEE0-C048BB71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29CD-2C03-7446-B8BD-E1F44999D3FB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6511-9AB0-C849-BEE0-C048BB71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16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29CD-2C03-7446-B8BD-E1F44999D3FB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6511-9AB0-C849-BEE0-C048BB71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255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29CD-2C03-7446-B8BD-E1F44999D3FB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6511-9AB0-C849-BEE0-C048BB71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44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29CD-2C03-7446-B8BD-E1F44999D3FB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6511-9AB0-C849-BEE0-C048BB71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5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A29CD-2C03-7446-B8BD-E1F44999D3FB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A6511-9AB0-C849-BEE0-C048BB71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863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5084"/>
            <a:ext cx="7772400" cy="1470025"/>
          </a:xfrm>
        </p:spPr>
        <p:txBody>
          <a:bodyPr/>
          <a:lstStyle/>
          <a:p>
            <a:r>
              <a:rPr lang="en-US" u="sng" dirty="0" smtClean="0"/>
              <a:t>Fractions, Decimals, and Percentages Review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Screen Shot 2019-10-15 at 2.28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5543"/>
            <a:ext cx="9144000" cy="2563091"/>
          </a:xfrm>
          <a:prstGeom prst="rect">
            <a:avLst/>
          </a:prstGeom>
        </p:spPr>
      </p:pic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86959"/>
            <a:ext cx="2133600" cy="4762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5395FFB-DEDE-6442-B6D9-22CAFDE5441E}" type="datetime4">
              <a:rPr lang="en-GB" sz="1800"/>
              <a:pPr/>
              <a:t>16 October 2019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25834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1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Screen Shot 2019-10-15 at 4.27.0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39" y="1956073"/>
            <a:ext cx="5562600" cy="800100"/>
          </a:xfrm>
          <a:prstGeom prst="rect">
            <a:avLst/>
          </a:prstGeom>
        </p:spPr>
      </p:pic>
      <p:pic>
        <p:nvPicPr>
          <p:cNvPr id="5" name="Picture 4" descr="Screen Shot 2019-10-15 at 4.27.3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74" y="3933458"/>
            <a:ext cx="50673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99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2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Screen Shot 2019-10-15 at 4.28.2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60565"/>
            <a:ext cx="9144000" cy="163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811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3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Screen Shot 2019-10-15 at 4.30.0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507" y="2371461"/>
            <a:ext cx="7177268" cy="1285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895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4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Screen Shot 2019-10-15 at 4.31.0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8497"/>
            <a:ext cx="9144000" cy="1018663"/>
          </a:xfrm>
          <a:prstGeom prst="rect">
            <a:avLst/>
          </a:prstGeom>
        </p:spPr>
      </p:pic>
      <p:pic>
        <p:nvPicPr>
          <p:cNvPr id="5" name="Picture 4" descr="Screen Shot 2019-10-15 at 4.31.1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55801"/>
            <a:ext cx="9144000" cy="1463540"/>
          </a:xfrm>
          <a:prstGeom prst="rect">
            <a:avLst/>
          </a:prstGeom>
        </p:spPr>
      </p:pic>
      <p:pic>
        <p:nvPicPr>
          <p:cNvPr id="6" name="Picture 5" descr="Screen Shot 2019-10-15 at 4.31.23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41609"/>
            <a:ext cx="9144000" cy="989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452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5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en-US" dirty="0" smtClean="0"/>
              <a:t>Hector’s flat is occupied for 35 weeks.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There are 1200 students all together. </a:t>
            </a:r>
          </a:p>
          <a:p>
            <a:endParaRPr lang="en-US" dirty="0"/>
          </a:p>
          <a:p>
            <a:r>
              <a:rPr lang="en-US" dirty="0" smtClean="0"/>
              <a:t>1 ½ hectares</a:t>
            </a:r>
          </a:p>
          <a:p>
            <a:endParaRPr lang="en-US" dirty="0"/>
          </a:p>
          <a:p>
            <a:r>
              <a:rPr lang="en-US" dirty="0" smtClean="0"/>
              <a:t>a)   540 m</a:t>
            </a:r>
            <a:r>
              <a:rPr lang="en-US" baseline="30000" dirty="0" smtClean="0"/>
              <a:t>2</a:t>
            </a:r>
            <a:r>
              <a:rPr lang="en-US" dirty="0" smtClean="0"/>
              <a:t>			b)   252 m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05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6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79433"/>
            <a:ext cx="8229600" cy="104673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Screen Shot 2019-10-15 at 4.35.3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88" y="1820640"/>
            <a:ext cx="6049298" cy="1172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361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54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Office Theme</vt:lpstr>
      <vt:lpstr>Fractions, Decimals, and Percentages Review</vt:lpstr>
      <vt:lpstr>Task 1 Answers</vt:lpstr>
      <vt:lpstr>Task 2 Answers</vt:lpstr>
      <vt:lpstr>Task 3 Answers</vt:lpstr>
      <vt:lpstr>Task 4 Answers</vt:lpstr>
      <vt:lpstr>Task 5 Answers</vt:lpstr>
      <vt:lpstr>Task 6 Answers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Fractions, Decimals, and Percentages Review</dc:title>
  <dc:creator>Kelli</dc:creator>
  <cp:lastModifiedBy>ST-STILTZ-K</cp:lastModifiedBy>
  <cp:revision>6</cp:revision>
  <cp:lastPrinted>2019-10-16T10:44:38Z</cp:lastPrinted>
  <dcterms:created xsi:type="dcterms:W3CDTF">2019-10-15T13:26:39Z</dcterms:created>
  <dcterms:modified xsi:type="dcterms:W3CDTF">2019-10-16T11:41:56Z</dcterms:modified>
</cp:coreProperties>
</file>